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2" r:id="rId6"/>
    <p:sldId id="271" r:id="rId7"/>
    <p:sldId id="273" r:id="rId8"/>
    <p:sldId id="256" r:id="rId9"/>
    <p:sldId id="261" r:id="rId10"/>
    <p:sldId id="259" r:id="rId11"/>
    <p:sldId id="258" r:id="rId12"/>
    <p:sldId id="263" r:id="rId13"/>
    <p:sldId id="270" r:id="rId14"/>
    <p:sldId id="260" r:id="rId15"/>
    <p:sldId id="257" r:id="rId16"/>
    <p:sldId id="264" r:id="rId17"/>
    <p:sldId id="262" r:id="rId18"/>
    <p:sldId id="276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4660"/>
  </p:normalViewPr>
  <p:slideViewPr>
    <p:cSldViewPr snapToGrid="0">
      <p:cViewPr varScale="1">
        <p:scale>
          <a:sx n="62" d="100"/>
          <a:sy n="62" d="100"/>
        </p:scale>
        <p:origin x="8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E83F-6662-07EA-037D-86DA72C2A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E2B76-392D-E329-BBCE-3CCEB5CD6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A011-FB36-C73D-2A27-4A89323C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7BC45-558C-14AC-D116-76736756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5339-B2D6-051B-957E-5F27208F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10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00E8-F10C-D3E2-80F4-8707934A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B1C87-4AEC-C3AB-207F-75E5969CD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4FE44-68AF-F13E-0CDB-838FA2A7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C5D86-5F16-9AD8-8439-036CBD684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CD7BA-2975-B667-3654-BDCB4D7C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74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87B85D-BB39-8EC3-E498-73CA13ED0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AD564-34BF-A268-7C9D-70CEB66EA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A0A7-FB40-A97A-17AE-9B7C6731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BA70B-975C-0242-5303-514128EC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D26E4-B4E6-D555-2CEE-74FD260F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5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60D6-A3A7-0E26-BA83-20051F4B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F3420-066A-BC2F-0BD1-729C5360A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88A1B-F3DD-EA2A-922D-2AF17E03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801C0-B9A3-8A4B-DDAE-0963B4F7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789-DDA5-073D-4084-32BDEADDA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27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7946-F790-5D37-E847-96498FF41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2AEAE-C424-0F64-F818-9AC5F386F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C0DA1-7838-4D85-CB80-7079653DD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B983-5F9F-AE8C-0FF6-D2225F44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9D09A-614F-ACE3-A4EB-E32B6533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45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081B-478F-8820-B2B8-147EAF48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F42DA-706A-5A22-CB6D-873F3498C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95B44-4123-A30D-A318-BC71F2085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C9B18-B2F7-0310-C42B-7BB7F9F6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6B522-CCA1-3C4A-65B9-F1AC377B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04953-FDF2-31A8-126B-F08481FA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32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9744-7F33-99EE-25F6-4974E1D1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355E0-A4F1-DDE8-40D6-982090C4B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7A159-9925-7FBC-184A-FDF0BC480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7AE374-6744-8377-0DE6-3329E28D1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E8794-4318-B563-1F99-E006F24A4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D9C908-1E07-07FF-FA34-1A649E985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7F0B2-8E6B-2024-6841-3B264B72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6130C-4008-00D4-0190-59768BB0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73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A7DA-A5C6-8DAB-F398-B1150C13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03ADE-9AD7-C078-6827-9DEBABC79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8BD0D-E335-D167-003C-E9338C1E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49E62-699C-B1E5-DF94-BA0F2216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7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1A0B2-EA21-2A5C-A227-12A007A8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7E1CC-FB49-E64D-DC9B-1526EE94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926A0-5BF3-FAEF-4471-568478F1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79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CDF5-5DB3-4913-6CDF-24DCD5FA4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67B4-14F1-E86C-B6C9-D4732DFCF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4E4D4-8F1A-9CEA-2087-A18EE0EFE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AD4C7-E646-2F59-F5BD-84A07E76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B529F-9DD8-7FE6-15DA-39023417D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7B7A3-C76A-BE25-92B9-151298ED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16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A1BF-565F-0F84-D5D0-E3CBC357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BB68B-8699-1E8D-7031-7F6BFD681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464AD-0550-F795-7F54-C6252446D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F245A-D524-0B3A-0BF5-533B34D8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CA82F-A28E-E53B-F1D9-239BEDF1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4F13A-1340-9260-29A5-BA811494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03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3D676-59D2-6CCE-ED8B-32D45D23D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175E7-1E7B-7DCC-044C-5EC3B4640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75AAE-300B-437B-BFE9-3DA0B2EC1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7DEF-2262-409F-A383-9B4305237545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C41E3-D6DA-C06F-5B21-790D9CE82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95A36-2A71-10DF-D6DF-665CA3C92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4FED9-2AB7-4F4C-9814-2F118E9548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37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BAA50BA-4B31-A5E0-A481-09736C8D9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7971" y="787398"/>
            <a:ext cx="7344231" cy="55081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CD5620-CD7D-01C2-DB31-C75EBC0FD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1547" y="787397"/>
            <a:ext cx="7344231" cy="55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2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234B76-4809-3899-1AF4-361288C9F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0"/>
            <a:ext cx="51435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A7555F-F2A2-1571-D028-5A613BF19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5" r="25493" b="-2"/>
          <a:stretch/>
        </p:blipFill>
        <p:spPr>
          <a:xfrm>
            <a:off x="5880100" y="0"/>
            <a:ext cx="6172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2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2539EE-64AD-147B-F3E0-7E540C220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51435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06DB4-81E6-CB7E-421D-11614A5F3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5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0985AE-80AD-8B60-F57D-324E515C6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D65EBF1-AE2D-901C-48FC-BE60E14DC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6198" y="899369"/>
            <a:ext cx="6666841" cy="50001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748880-4C16-2181-2372-08B352C74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15902" y="899369"/>
            <a:ext cx="6666841" cy="50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67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18765D-15AE-5BED-EBAF-5F2079949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DD4E7D-FB98-3474-DB66-68EBB92CC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28" y="-128498"/>
            <a:ext cx="12406655" cy="69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505DC96-6278-5C87-DB57-39CF0E6BA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8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9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179E67-965E-1802-157C-7F4BF17A5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09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50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5C820-5928-7098-794C-DAB94D75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25" y="158290"/>
            <a:ext cx="10406805" cy="65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5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B603D4-375E-35CD-9D21-BC7F711F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8" y="196804"/>
            <a:ext cx="5924770" cy="5412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C6BEF-CC18-504B-42E7-11A78E42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76" y="196804"/>
            <a:ext cx="3841947" cy="3422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032EB-341F-FC7F-6D0D-391FAD551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818" y="3929084"/>
            <a:ext cx="4730993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8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47A2B3C-18CD-71F6-372C-17778F892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6811" y="857250"/>
            <a:ext cx="6858000" cy="5143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6914AB-BB9D-9C21-D7EF-197B4EA64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22456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8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C3CAA2-A432-568C-5EFD-D825E4B7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721" y="2339103"/>
            <a:ext cx="3810470" cy="44735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1A7735-998D-4613-A306-B5C693FB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16" y="-46835"/>
            <a:ext cx="8145498" cy="2692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0DD78-6E85-E4C2-C368-5AC2C6CE0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2645237"/>
            <a:ext cx="6134961" cy="42127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E82D0F-CB38-706C-81F5-EB3BC45127D2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4669367"/>
            <a:ext cx="568931" cy="232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7A4043-51E7-B023-8386-59544B85CF91}"/>
              </a:ext>
            </a:extLst>
          </p:cNvPr>
          <p:cNvCxnSpPr>
            <a:cxnSpLocks/>
          </p:cNvCxnSpPr>
          <p:nvPr/>
        </p:nvCxnSpPr>
        <p:spPr>
          <a:xfrm>
            <a:off x="6663266" y="4961467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D9979-FA96-A970-4C0B-5C4EE6A8737E}"/>
              </a:ext>
            </a:extLst>
          </p:cNvPr>
          <p:cNvCxnSpPr>
            <a:cxnSpLocks/>
          </p:cNvCxnSpPr>
          <p:nvPr/>
        </p:nvCxnSpPr>
        <p:spPr>
          <a:xfrm>
            <a:off x="7537721" y="2531397"/>
            <a:ext cx="723550" cy="782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67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EBC806-C877-AC5C-A236-065578569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0235" y="899809"/>
            <a:ext cx="6809361" cy="5107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01D732-86F6-9A28-30B0-D8DA09C84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80497" y="899810"/>
            <a:ext cx="6809362" cy="510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6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A049D-C8A2-02C3-228E-3283E240F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65638" y="764229"/>
            <a:ext cx="7106056" cy="5329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FF090-A6C7-2F79-50FC-692A05B08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1798" y="764229"/>
            <a:ext cx="7106055" cy="53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7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83FB02E-BC69-E985-A8BE-42C034124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1803" y="539182"/>
            <a:ext cx="7706179" cy="5779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E0F888-E80F-C19F-5C3B-59B5D0F81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79487" y="979486"/>
            <a:ext cx="78359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3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8309BF-D5C5-D3D0-6564-4D6059AD2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95685" y="919106"/>
            <a:ext cx="7352847" cy="5514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3399E-FCE8-92C1-9A16-C6D5410D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6894" y="671683"/>
            <a:ext cx="7352845" cy="55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AEF58B-718D-5883-7BF5-EC2A76DAA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78032" y="878033"/>
            <a:ext cx="7024253" cy="52681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973D04-60C8-D10C-0DF1-FD09BF963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3326" y="705539"/>
            <a:ext cx="7221390" cy="54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2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F175DF-191C-68F2-B7A8-3AE7D24F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0"/>
            <a:ext cx="51435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EA9FC-81D2-F8CB-D6EB-5A42D9105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01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E35E63-CAF8-8350-C627-824205BA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12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1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Gaidhani</dc:creator>
  <cp:lastModifiedBy>Harish Gaidhani</cp:lastModifiedBy>
  <cp:revision>1</cp:revision>
  <dcterms:created xsi:type="dcterms:W3CDTF">2024-04-04T09:30:39Z</dcterms:created>
  <dcterms:modified xsi:type="dcterms:W3CDTF">2024-04-04T09:35:37Z</dcterms:modified>
</cp:coreProperties>
</file>